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6" r:id="rId2"/>
    <p:sldId id="269" r:id="rId3"/>
    <p:sldId id="256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E80F6-5C41-44DB-99AE-A1033BB3680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FF31BD6-0AE0-4CED-9D1B-479DD86E1706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es-ES" sz="3200" dirty="0" smtClean="0"/>
            <a:t>NOMBRE D’ALUMNAT GRUP</a:t>
          </a:r>
        </a:p>
        <a:p>
          <a:r>
            <a:rPr lang="es-ES" sz="4400" dirty="0" smtClean="0"/>
            <a:t>24</a:t>
          </a:r>
          <a:endParaRPr lang="es-ES" sz="3300" dirty="0"/>
        </a:p>
      </dgm:t>
    </dgm:pt>
    <dgm:pt modelId="{6ED5256E-BA0B-4442-9EB7-45F6B88523F2}" type="parTrans" cxnId="{C3C2034C-E645-4617-B656-0DC0B82EA2F7}">
      <dgm:prSet/>
      <dgm:spPr/>
      <dgm:t>
        <a:bodyPr/>
        <a:lstStyle/>
        <a:p>
          <a:endParaRPr lang="es-ES"/>
        </a:p>
      </dgm:t>
    </dgm:pt>
    <dgm:pt modelId="{6E3819FF-1433-4F5C-B227-D98F16C605DC}" type="sibTrans" cxnId="{C3C2034C-E645-4617-B656-0DC0B82EA2F7}">
      <dgm:prSet/>
      <dgm:spPr/>
      <dgm:t>
        <a:bodyPr/>
        <a:lstStyle/>
        <a:p>
          <a:endParaRPr lang="es-ES"/>
        </a:p>
      </dgm:t>
    </dgm:pt>
    <dgm:pt modelId="{A6FFE0EE-919E-44D9-BAED-45ACA0992C24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3200" dirty="0" smtClean="0"/>
            <a:t>NOMBRE D’ALUMNAT ENQUESTAT</a:t>
          </a:r>
        </a:p>
        <a:p>
          <a:r>
            <a:rPr lang="es-ES" sz="4000" dirty="0" smtClean="0"/>
            <a:t>20</a:t>
          </a:r>
          <a:endParaRPr lang="es-ES" sz="4000" dirty="0"/>
        </a:p>
      </dgm:t>
    </dgm:pt>
    <dgm:pt modelId="{3483BB7B-CF51-4303-BFA4-9A5729BCB3EE}" type="parTrans" cxnId="{8043E961-E8CF-411C-9E43-0D96A721DEB6}">
      <dgm:prSet/>
      <dgm:spPr/>
      <dgm:t>
        <a:bodyPr/>
        <a:lstStyle/>
        <a:p>
          <a:endParaRPr lang="es-ES"/>
        </a:p>
      </dgm:t>
    </dgm:pt>
    <dgm:pt modelId="{249F5FB5-0915-427C-B4EA-E679AD081DDA}" type="sibTrans" cxnId="{8043E961-E8CF-411C-9E43-0D96A721DEB6}">
      <dgm:prSet/>
      <dgm:spPr/>
      <dgm:t>
        <a:bodyPr/>
        <a:lstStyle/>
        <a:p>
          <a:endParaRPr lang="es-ES"/>
        </a:p>
      </dgm:t>
    </dgm:pt>
    <dgm:pt modelId="{AB8FA0C1-AEBE-4195-81ED-4E3C39332642}" type="pres">
      <dgm:prSet presAssocID="{21EE80F6-5C41-44DB-99AE-A1033BB368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0968A2-0FAF-4C18-9377-CBB1D9382BBD}" type="pres">
      <dgm:prSet presAssocID="{7FF31BD6-0AE0-4CED-9D1B-479DD86E170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1737C3-0021-42F0-9616-57ED22BE2BB0}" type="pres">
      <dgm:prSet presAssocID="{6E3819FF-1433-4F5C-B227-D98F16C605DC}" presName="sibTrans" presStyleCnt="0"/>
      <dgm:spPr/>
    </dgm:pt>
    <dgm:pt modelId="{38824961-EDB3-4E69-B702-19B3CB06F3A2}" type="pres">
      <dgm:prSet presAssocID="{A6FFE0EE-919E-44D9-BAED-45ACA0992C2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43E961-E8CF-411C-9E43-0D96A721DEB6}" srcId="{21EE80F6-5C41-44DB-99AE-A1033BB3680E}" destId="{A6FFE0EE-919E-44D9-BAED-45ACA0992C24}" srcOrd="1" destOrd="0" parTransId="{3483BB7B-CF51-4303-BFA4-9A5729BCB3EE}" sibTransId="{249F5FB5-0915-427C-B4EA-E679AD081DDA}"/>
    <dgm:cxn modelId="{E2B365F6-FAF7-45A8-B65F-270EAAFC0C6F}" type="presOf" srcId="{A6FFE0EE-919E-44D9-BAED-45ACA0992C24}" destId="{38824961-EDB3-4E69-B702-19B3CB06F3A2}" srcOrd="0" destOrd="0" presId="urn:microsoft.com/office/officeart/2005/8/layout/default"/>
    <dgm:cxn modelId="{C68478C4-216D-4E6B-B068-EA5840AC41F1}" type="presOf" srcId="{7FF31BD6-0AE0-4CED-9D1B-479DD86E1706}" destId="{1D0968A2-0FAF-4C18-9377-CBB1D9382BBD}" srcOrd="0" destOrd="0" presId="urn:microsoft.com/office/officeart/2005/8/layout/default"/>
    <dgm:cxn modelId="{C3C2034C-E645-4617-B656-0DC0B82EA2F7}" srcId="{21EE80F6-5C41-44DB-99AE-A1033BB3680E}" destId="{7FF31BD6-0AE0-4CED-9D1B-479DD86E1706}" srcOrd="0" destOrd="0" parTransId="{6ED5256E-BA0B-4442-9EB7-45F6B88523F2}" sibTransId="{6E3819FF-1433-4F5C-B227-D98F16C605DC}"/>
    <dgm:cxn modelId="{7C4310B2-CC28-4AC8-9C1A-BF6D4A4C17E0}" type="presOf" srcId="{21EE80F6-5C41-44DB-99AE-A1033BB3680E}" destId="{AB8FA0C1-AEBE-4195-81ED-4E3C39332642}" srcOrd="0" destOrd="0" presId="urn:microsoft.com/office/officeart/2005/8/layout/default"/>
    <dgm:cxn modelId="{177AC1E6-DBC4-48B8-A8BE-B4B482D31E54}" type="presParOf" srcId="{AB8FA0C1-AEBE-4195-81ED-4E3C39332642}" destId="{1D0968A2-0FAF-4C18-9377-CBB1D9382BBD}" srcOrd="0" destOrd="0" presId="urn:microsoft.com/office/officeart/2005/8/layout/default"/>
    <dgm:cxn modelId="{5A4D2E25-61CD-4571-A06A-EBB0410F7092}" type="presParOf" srcId="{AB8FA0C1-AEBE-4195-81ED-4E3C39332642}" destId="{B11737C3-0021-42F0-9616-57ED22BE2BB0}" srcOrd="1" destOrd="0" presId="urn:microsoft.com/office/officeart/2005/8/layout/default"/>
    <dgm:cxn modelId="{F877A0F3-EA5E-43EF-8BF2-62A636C4CBBB}" type="presParOf" srcId="{AB8FA0C1-AEBE-4195-81ED-4E3C39332642}" destId="{38824961-EDB3-4E69-B702-19B3CB06F3A2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8BD2D-889A-4182-A8B3-68BA907A9AE8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5968-16C0-4602-A89C-200200BA36D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E51F3-953B-4A5E-8314-523BFAD9184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E5968-16C0-4602-A89C-200200BA36D3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C095-18ED-4C74-99D0-1E477715DE5C}" type="datetimeFigureOut">
              <a:rPr lang="es-ES" smtClean="0"/>
              <a:pPr/>
              <a:t>16/02/2022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3ED9-FAAC-44E1-BD02-414D9E2C25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214578"/>
          </a:xfrm>
        </p:spPr>
        <p:txBody>
          <a:bodyPr>
            <a:normAutofit fontScale="90000"/>
          </a:bodyPr>
          <a:lstStyle/>
          <a:p>
            <a:r>
              <a:rPr lang="es-ES" sz="5400" b="1" dirty="0" smtClean="0"/>
              <a:t>ENQUESTA HÀBITS SALUDABLES</a:t>
            </a:r>
            <a:r>
              <a:rPr lang="es-ES" sz="4900" b="1" dirty="0" smtClean="0"/>
              <a:t/>
            </a:r>
            <a:br>
              <a:rPr lang="es-ES" sz="4900" b="1" dirty="0" smtClean="0"/>
            </a:br>
            <a:r>
              <a:rPr lang="es-ES" sz="5300" dirty="0" smtClean="0"/>
              <a:t>ENTORN DIGITAL</a:t>
            </a:r>
            <a:endParaRPr lang="es-ES" dirty="0"/>
          </a:p>
        </p:txBody>
      </p:sp>
      <p:pic>
        <p:nvPicPr>
          <p:cNvPr id="4" name="3 Imagen" descr="airelibreMIX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2285992"/>
            <a:ext cx="1642850" cy="295763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70467" y="5357826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latin typeface="+mj-lt"/>
                <a:ea typeface="+mj-ea"/>
                <a:cs typeface="+mj-cs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39624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357298"/>
            <a:ext cx="40719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39449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297363"/>
            <a:ext cx="39560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777305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1148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736"/>
            <a:ext cx="44196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297363"/>
            <a:ext cx="49133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03600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MÒBIL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95617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237" y="4000504"/>
            <a:ext cx="44497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PARENTAL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2560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1500174"/>
            <a:ext cx="43767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97363"/>
            <a:ext cx="43291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5975" y="4291013"/>
            <a:ext cx="451802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96894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4386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357298"/>
            <a:ext cx="41402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97363"/>
            <a:ext cx="42497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2163" y="4297363"/>
            <a:ext cx="45418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ÚS</a:t>
            </a:r>
            <a:r>
              <a:rPr kumimoji="0" lang="es-E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INCORRECTE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1767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97363"/>
            <a:ext cx="49625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00174"/>
            <a:ext cx="39624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SON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42497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41640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71942"/>
            <a:ext cx="44386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00504"/>
            <a:ext cx="430371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4t ESO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2000240"/>
          <a:ext cx="8143932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APOSTES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48037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1313" y="4143380"/>
            <a:ext cx="49926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COMPRES ONLINE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3957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1863" y="1357298"/>
            <a:ext cx="440213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7363"/>
            <a:ext cx="41767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8050" y="4297363"/>
            <a:ext cx="442595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RESUM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736"/>
            <a:ext cx="79070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INFORMACIÓ GENERAL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73661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03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TV (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plataformes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es-ES" sz="4400" b="1" dirty="0" err="1" smtClean="0">
                <a:latin typeface="+mj-lt"/>
                <a:ea typeface="+mj-ea"/>
                <a:cs typeface="+mj-cs"/>
              </a:rPr>
              <a:t>streaming</a:t>
            </a:r>
            <a:r>
              <a:rPr lang="es-ES" sz="4400" b="1" dirty="0" smtClean="0">
                <a:latin typeface="+mj-lt"/>
                <a:ea typeface="+mj-ea"/>
                <a:cs typeface="+mj-cs"/>
              </a:rPr>
              <a:t>)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0846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357298"/>
            <a:ext cx="420687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44815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75" y="4071942"/>
            <a:ext cx="44926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00108"/>
            <a:ext cx="5643602" cy="308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7363"/>
            <a:ext cx="440848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8213" y="4291013"/>
            <a:ext cx="43957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VIDEOJOCS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285860"/>
            <a:ext cx="532689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91013"/>
            <a:ext cx="47132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291013"/>
            <a:ext cx="44196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8966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376737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3475" y="1428736"/>
            <a:ext cx="420052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91013"/>
            <a:ext cx="4297363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813" y="4291013"/>
            <a:ext cx="4548187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dirty="0" smtClean="0">
                <a:latin typeface="+mj-lt"/>
                <a:ea typeface="+mj-ea"/>
                <a:cs typeface="+mj-cs"/>
              </a:rPr>
              <a:t>XARXES SOCIALS</a:t>
            </a:r>
            <a:endParaRPr kumimoji="0" lang="es-E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5419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9437" y="4297363"/>
            <a:ext cx="475456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72</Words>
  <Application>Microsoft Office PowerPoint</Application>
  <PresentationFormat>Presentación en pantalla (4:3)</PresentationFormat>
  <Paragraphs>49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ENQUESTA HÀBITS SALUDABLES ENTORN DIGITAL</vt:lpstr>
      <vt:lpstr>4t ESO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Carol</dc:creator>
  <cp:lastModifiedBy>Carol</cp:lastModifiedBy>
  <cp:revision>43</cp:revision>
  <dcterms:created xsi:type="dcterms:W3CDTF">2021-10-03T19:50:10Z</dcterms:created>
  <dcterms:modified xsi:type="dcterms:W3CDTF">2022-02-16T21:22:55Z</dcterms:modified>
</cp:coreProperties>
</file>