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6" r:id="rId2"/>
    <p:sldId id="269" r:id="rId3"/>
    <p:sldId id="256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EE80F6-5C41-44DB-99AE-A1033BB3680E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FF31BD6-0AE0-4CED-9D1B-479DD86E1706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es-ES" sz="3200" dirty="0" smtClean="0"/>
            <a:t>NOMBRE D’ALUMNAT GRUP</a:t>
          </a:r>
        </a:p>
        <a:p>
          <a:r>
            <a:rPr lang="es-ES" sz="4400" dirty="0" smtClean="0"/>
            <a:t>30</a:t>
          </a:r>
          <a:endParaRPr lang="es-ES" sz="3300" dirty="0"/>
        </a:p>
      </dgm:t>
    </dgm:pt>
    <dgm:pt modelId="{6ED5256E-BA0B-4442-9EB7-45F6B88523F2}" type="parTrans" cxnId="{C3C2034C-E645-4617-B656-0DC0B82EA2F7}">
      <dgm:prSet/>
      <dgm:spPr/>
      <dgm:t>
        <a:bodyPr/>
        <a:lstStyle/>
        <a:p>
          <a:endParaRPr lang="es-ES"/>
        </a:p>
      </dgm:t>
    </dgm:pt>
    <dgm:pt modelId="{6E3819FF-1433-4F5C-B227-D98F16C605DC}" type="sibTrans" cxnId="{C3C2034C-E645-4617-B656-0DC0B82EA2F7}">
      <dgm:prSet/>
      <dgm:spPr/>
      <dgm:t>
        <a:bodyPr/>
        <a:lstStyle/>
        <a:p>
          <a:endParaRPr lang="es-ES"/>
        </a:p>
      </dgm:t>
    </dgm:pt>
    <dgm:pt modelId="{A6FFE0EE-919E-44D9-BAED-45ACA0992C24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s-ES" sz="3200" dirty="0" smtClean="0"/>
            <a:t>NOMBRE D’ALUMNAT ENQUESTAT</a:t>
          </a:r>
        </a:p>
        <a:p>
          <a:r>
            <a:rPr lang="es-ES" sz="4000" dirty="0" smtClean="0"/>
            <a:t>29</a:t>
          </a:r>
          <a:endParaRPr lang="es-ES" sz="4000" dirty="0"/>
        </a:p>
      </dgm:t>
    </dgm:pt>
    <dgm:pt modelId="{3483BB7B-CF51-4303-BFA4-9A5729BCB3EE}" type="parTrans" cxnId="{8043E961-E8CF-411C-9E43-0D96A721DEB6}">
      <dgm:prSet/>
      <dgm:spPr/>
      <dgm:t>
        <a:bodyPr/>
        <a:lstStyle/>
        <a:p>
          <a:endParaRPr lang="es-ES"/>
        </a:p>
      </dgm:t>
    </dgm:pt>
    <dgm:pt modelId="{249F5FB5-0915-427C-B4EA-E679AD081DDA}" type="sibTrans" cxnId="{8043E961-E8CF-411C-9E43-0D96A721DEB6}">
      <dgm:prSet/>
      <dgm:spPr/>
      <dgm:t>
        <a:bodyPr/>
        <a:lstStyle/>
        <a:p>
          <a:endParaRPr lang="es-ES"/>
        </a:p>
      </dgm:t>
    </dgm:pt>
    <dgm:pt modelId="{AB8FA0C1-AEBE-4195-81ED-4E3C39332642}" type="pres">
      <dgm:prSet presAssocID="{21EE80F6-5C41-44DB-99AE-A1033BB3680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D0968A2-0FAF-4C18-9377-CBB1D9382BBD}" type="pres">
      <dgm:prSet presAssocID="{7FF31BD6-0AE0-4CED-9D1B-479DD86E170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1737C3-0021-42F0-9616-57ED22BE2BB0}" type="pres">
      <dgm:prSet presAssocID="{6E3819FF-1433-4F5C-B227-D98F16C605DC}" presName="sibTrans" presStyleCnt="0"/>
      <dgm:spPr/>
    </dgm:pt>
    <dgm:pt modelId="{38824961-EDB3-4E69-B702-19B3CB06F3A2}" type="pres">
      <dgm:prSet presAssocID="{A6FFE0EE-919E-44D9-BAED-45ACA0992C2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043E961-E8CF-411C-9E43-0D96A721DEB6}" srcId="{21EE80F6-5C41-44DB-99AE-A1033BB3680E}" destId="{A6FFE0EE-919E-44D9-BAED-45ACA0992C24}" srcOrd="1" destOrd="0" parTransId="{3483BB7B-CF51-4303-BFA4-9A5729BCB3EE}" sibTransId="{249F5FB5-0915-427C-B4EA-E679AD081DDA}"/>
    <dgm:cxn modelId="{E2B365F6-FAF7-45A8-B65F-270EAAFC0C6F}" type="presOf" srcId="{A6FFE0EE-919E-44D9-BAED-45ACA0992C24}" destId="{38824961-EDB3-4E69-B702-19B3CB06F3A2}" srcOrd="0" destOrd="0" presId="urn:microsoft.com/office/officeart/2005/8/layout/default"/>
    <dgm:cxn modelId="{C68478C4-216D-4E6B-B068-EA5840AC41F1}" type="presOf" srcId="{7FF31BD6-0AE0-4CED-9D1B-479DD86E1706}" destId="{1D0968A2-0FAF-4C18-9377-CBB1D9382BBD}" srcOrd="0" destOrd="0" presId="urn:microsoft.com/office/officeart/2005/8/layout/default"/>
    <dgm:cxn modelId="{C3C2034C-E645-4617-B656-0DC0B82EA2F7}" srcId="{21EE80F6-5C41-44DB-99AE-A1033BB3680E}" destId="{7FF31BD6-0AE0-4CED-9D1B-479DD86E1706}" srcOrd="0" destOrd="0" parTransId="{6ED5256E-BA0B-4442-9EB7-45F6B88523F2}" sibTransId="{6E3819FF-1433-4F5C-B227-D98F16C605DC}"/>
    <dgm:cxn modelId="{7C4310B2-CC28-4AC8-9C1A-BF6D4A4C17E0}" type="presOf" srcId="{21EE80F6-5C41-44DB-99AE-A1033BB3680E}" destId="{AB8FA0C1-AEBE-4195-81ED-4E3C39332642}" srcOrd="0" destOrd="0" presId="urn:microsoft.com/office/officeart/2005/8/layout/default"/>
    <dgm:cxn modelId="{177AC1E6-DBC4-48B8-A8BE-B4B482D31E54}" type="presParOf" srcId="{AB8FA0C1-AEBE-4195-81ED-4E3C39332642}" destId="{1D0968A2-0FAF-4C18-9377-CBB1D9382BBD}" srcOrd="0" destOrd="0" presId="urn:microsoft.com/office/officeart/2005/8/layout/default"/>
    <dgm:cxn modelId="{5A4D2E25-61CD-4571-A06A-EBB0410F7092}" type="presParOf" srcId="{AB8FA0C1-AEBE-4195-81ED-4E3C39332642}" destId="{B11737C3-0021-42F0-9616-57ED22BE2BB0}" srcOrd="1" destOrd="0" presId="urn:microsoft.com/office/officeart/2005/8/layout/default"/>
    <dgm:cxn modelId="{F877A0F3-EA5E-43EF-8BF2-62A636C4CBBB}" type="presParOf" srcId="{AB8FA0C1-AEBE-4195-81ED-4E3C39332642}" destId="{38824961-EDB3-4E69-B702-19B3CB06F3A2}" srcOrd="2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8BD2D-889A-4182-A8B3-68BA907A9AE8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E5968-16C0-4602-A89C-200200BA36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E51F3-953B-4A5E-8314-523BFAD91844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2214578"/>
          </a:xfrm>
        </p:spPr>
        <p:txBody>
          <a:bodyPr>
            <a:normAutofit fontScale="90000"/>
          </a:bodyPr>
          <a:lstStyle/>
          <a:p>
            <a:r>
              <a:rPr lang="es-ES" sz="5400" b="1" dirty="0" smtClean="0"/>
              <a:t>ENQUESTA HÀBITS SALUDABLES</a:t>
            </a:r>
            <a:r>
              <a:rPr lang="es-ES" sz="4900" b="1" dirty="0" smtClean="0"/>
              <a:t/>
            </a:r>
            <a:br>
              <a:rPr lang="es-ES" sz="4900" b="1" dirty="0" smtClean="0"/>
            </a:br>
            <a:r>
              <a:rPr lang="es-ES" sz="5300" dirty="0" smtClean="0"/>
              <a:t>ENTORN DIGITAL</a:t>
            </a:r>
            <a:endParaRPr lang="es-ES" dirty="0"/>
          </a:p>
        </p:txBody>
      </p:sp>
      <p:pic>
        <p:nvPicPr>
          <p:cNvPr id="4" name="3 Imagen" descr="airelibreMIX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285992"/>
            <a:ext cx="1642850" cy="295763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170467" y="5357826"/>
            <a:ext cx="28745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latin typeface="+mj-lt"/>
                <a:ea typeface="+mj-ea"/>
                <a:cs typeface="+mj-cs"/>
              </a:rPr>
              <a:t>2021-2022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XARXES SOCIALS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39578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8375" y="1428736"/>
            <a:ext cx="436562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97363"/>
            <a:ext cx="435927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1537" y="4297363"/>
            <a:ext cx="4462463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MÒBIL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857364"/>
            <a:ext cx="709331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MÒBIL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528637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657288"/>
            <a:ext cx="5072066" cy="204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4071942"/>
            <a:ext cx="4938713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MÒBIL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831506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MÒBIL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520065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786190"/>
            <a:ext cx="4929190" cy="279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CONTROL PARENTAL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489585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7949" y="1571612"/>
            <a:ext cx="4506051" cy="227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4453041"/>
            <a:ext cx="4500562" cy="240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5019807"/>
            <a:ext cx="4500562" cy="183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ÚS</a:t>
            </a:r>
            <a:r>
              <a:rPr kumimoji="0" lang="es-E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INCORRECTE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764887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ÚS</a:t>
            </a:r>
            <a:r>
              <a:rPr kumimoji="0" lang="es-E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INCORRECTE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5218113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7" y="1214422"/>
            <a:ext cx="4786313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20423"/>
            <a:ext cx="4613287" cy="203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76719" y="4714884"/>
            <a:ext cx="4367281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ÚS</a:t>
            </a:r>
            <a:r>
              <a:rPr kumimoji="0" lang="es-E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INCORRECTE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516413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14422"/>
            <a:ext cx="4572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4297363"/>
            <a:ext cx="517525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SON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489585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471" y="1214422"/>
            <a:ext cx="4648529" cy="228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97363"/>
            <a:ext cx="4786313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4986772"/>
            <a:ext cx="4071934" cy="187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2n ESO</a:t>
            </a:r>
            <a:endParaRPr lang="es-ES" b="1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571472" y="2000240"/>
          <a:ext cx="8143932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APOSTES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48895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4237" y="4297363"/>
            <a:ext cx="4449763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COMPRES ONLINE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488950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8287" y="1357298"/>
            <a:ext cx="5065713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97363"/>
            <a:ext cx="469423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31141" y="4643446"/>
            <a:ext cx="4512859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RESUM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71612"/>
            <a:ext cx="749370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INFORMACIÓ GENERAL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85926"/>
            <a:ext cx="7614590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TV (</a:t>
            </a:r>
            <a:r>
              <a:rPr lang="es-ES" sz="4400" b="1" dirty="0" err="1" smtClean="0">
                <a:latin typeface="+mj-lt"/>
                <a:ea typeface="+mj-ea"/>
                <a:cs typeface="+mj-cs"/>
              </a:rPr>
              <a:t>plataformes</a:t>
            </a:r>
            <a:r>
              <a:rPr lang="es-ES" sz="4400" b="1" dirty="0" smtClean="0">
                <a:latin typeface="+mj-lt"/>
                <a:ea typeface="+mj-ea"/>
                <a:cs typeface="+mj-cs"/>
              </a:rPr>
              <a:t> de </a:t>
            </a:r>
            <a:r>
              <a:rPr lang="es-ES" sz="4400" b="1" dirty="0" err="1" smtClean="0">
                <a:latin typeface="+mj-lt"/>
                <a:ea typeface="+mj-ea"/>
                <a:cs typeface="+mj-cs"/>
              </a:rPr>
              <a:t>streaming</a:t>
            </a:r>
            <a:r>
              <a:rPr lang="es-ES" sz="4400" b="1" dirty="0" smtClean="0">
                <a:latin typeface="+mj-lt"/>
                <a:ea typeface="+mj-ea"/>
                <a:cs typeface="+mj-cs"/>
              </a:rPr>
              <a:t>)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444014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571612"/>
            <a:ext cx="4089395" cy="217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57694"/>
            <a:ext cx="4403095" cy="227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5310" y="4286256"/>
            <a:ext cx="4638690" cy="231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VIDEOJOCS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071546"/>
            <a:ext cx="5572164" cy="300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91013"/>
            <a:ext cx="440848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8213" y="4297363"/>
            <a:ext cx="439578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VIDEOJOCS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000108"/>
            <a:ext cx="5786478" cy="302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4402484"/>
            <a:ext cx="4857751" cy="245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395685"/>
            <a:ext cx="4572000" cy="246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XARXES SOCIALS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857364"/>
            <a:ext cx="734791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XARXES SOCIALS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79302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7059" y="1428736"/>
            <a:ext cx="4606941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4313516"/>
            <a:ext cx="4714875" cy="25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4357694"/>
            <a:ext cx="483320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XARXES SOCIALS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61395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991613"/>
            <a:ext cx="5357819" cy="286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72</Words>
  <Application>Microsoft Office PowerPoint</Application>
  <PresentationFormat>Presentación en pantalla (4:3)</PresentationFormat>
  <Paragraphs>49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ENQUESTA HÀBITS SALUDABLES ENTORN DIGITAL</vt:lpstr>
      <vt:lpstr>2n ESO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Carol</dc:creator>
  <cp:lastModifiedBy>Carol</cp:lastModifiedBy>
  <cp:revision>42</cp:revision>
  <dcterms:created xsi:type="dcterms:W3CDTF">2021-10-03T19:50:10Z</dcterms:created>
  <dcterms:modified xsi:type="dcterms:W3CDTF">2022-02-16T20:57:49Z</dcterms:modified>
</cp:coreProperties>
</file>