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6" r:id="rId2"/>
    <p:sldId id="269" r:id="rId3"/>
    <p:sldId id="256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E80F6-5C41-44DB-99AE-A1033BB3680E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FF31BD6-0AE0-4CED-9D1B-479DD86E1706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es-ES" sz="3200" dirty="0" smtClean="0"/>
            <a:t>NOMBRE D’ALUMNAT GRUP</a:t>
          </a:r>
        </a:p>
        <a:p>
          <a:r>
            <a:rPr lang="es-ES" sz="4400" dirty="0" smtClean="0"/>
            <a:t>30</a:t>
          </a:r>
          <a:endParaRPr lang="es-ES" sz="3300" dirty="0"/>
        </a:p>
      </dgm:t>
    </dgm:pt>
    <dgm:pt modelId="{6ED5256E-BA0B-4442-9EB7-45F6B88523F2}" type="parTrans" cxnId="{C3C2034C-E645-4617-B656-0DC0B82EA2F7}">
      <dgm:prSet/>
      <dgm:spPr/>
      <dgm:t>
        <a:bodyPr/>
        <a:lstStyle/>
        <a:p>
          <a:endParaRPr lang="es-ES"/>
        </a:p>
      </dgm:t>
    </dgm:pt>
    <dgm:pt modelId="{6E3819FF-1433-4F5C-B227-D98F16C605DC}" type="sibTrans" cxnId="{C3C2034C-E645-4617-B656-0DC0B82EA2F7}">
      <dgm:prSet/>
      <dgm:spPr/>
      <dgm:t>
        <a:bodyPr/>
        <a:lstStyle/>
        <a:p>
          <a:endParaRPr lang="es-ES"/>
        </a:p>
      </dgm:t>
    </dgm:pt>
    <dgm:pt modelId="{A6FFE0EE-919E-44D9-BAED-45ACA0992C24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ES" sz="3200" dirty="0" smtClean="0"/>
            <a:t>NOMBRE </a:t>
          </a:r>
          <a:r>
            <a:rPr lang="es-ES" sz="3200" dirty="0" smtClean="0"/>
            <a:t>D’ALUMNAT </a:t>
          </a:r>
          <a:r>
            <a:rPr lang="es-ES" sz="3200" dirty="0" smtClean="0"/>
            <a:t>ENQUESTAT</a:t>
          </a:r>
        </a:p>
        <a:p>
          <a:r>
            <a:rPr lang="es-ES" sz="4000" dirty="0" smtClean="0"/>
            <a:t>28</a:t>
          </a:r>
          <a:endParaRPr lang="es-ES" sz="4000" dirty="0"/>
        </a:p>
      </dgm:t>
    </dgm:pt>
    <dgm:pt modelId="{3483BB7B-CF51-4303-BFA4-9A5729BCB3EE}" type="parTrans" cxnId="{8043E961-E8CF-411C-9E43-0D96A721DEB6}">
      <dgm:prSet/>
      <dgm:spPr/>
      <dgm:t>
        <a:bodyPr/>
        <a:lstStyle/>
        <a:p>
          <a:endParaRPr lang="es-ES"/>
        </a:p>
      </dgm:t>
    </dgm:pt>
    <dgm:pt modelId="{249F5FB5-0915-427C-B4EA-E679AD081DDA}" type="sibTrans" cxnId="{8043E961-E8CF-411C-9E43-0D96A721DEB6}">
      <dgm:prSet/>
      <dgm:spPr/>
      <dgm:t>
        <a:bodyPr/>
        <a:lstStyle/>
        <a:p>
          <a:endParaRPr lang="es-ES"/>
        </a:p>
      </dgm:t>
    </dgm:pt>
    <dgm:pt modelId="{AB8FA0C1-AEBE-4195-81ED-4E3C39332642}" type="pres">
      <dgm:prSet presAssocID="{21EE80F6-5C41-44DB-99AE-A1033BB368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0968A2-0FAF-4C18-9377-CBB1D9382BBD}" type="pres">
      <dgm:prSet presAssocID="{7FF31BD6-0AE0-4CED-9D1B-479DD86E170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1737C3-0021-42F0-9616-57ED22BE2BB0}" type="pres">
      <dgm:prSet presAssocID="{6E3819FF-1433-4F5C-B227-D98F16C605DC}" presName="sibTrans" presStyleCnt="0"/>
      <dgm:spPr/>
    </dgm:pt>
    <dgm:pt modelId="{38824961-EDB3-4E69-B702-19B3CB06F3A2}" type="pres">
      <dgm:prSet presAssocID="{A6FFE0EE-919E-44D9-BAED-45ACA0992C2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43E961-E8CF-411C-9E43-0D96A721DEB6}" srcId="{21EE80F6-5C41-44DB-99AE-A1033BB3680E}" destId="{A6FFE0EE-919E-44D9-BAED-45ACA0992C24}" srcOrd="1" destOrd="0" parTransId="{3483BB7B-CF51-4303-BFA4-9A5729BCB3EE}" sibTransId="{249F5FB5-0915-427C-B4EA-E679AD081DDA}"/>
    <dgm:cxn modelId="{E2B365F6-FAF7-45A8-B65F-270EAAFC0C6F}" type="presOf" srcId="{A6FFE0EE-919E-44D9-BAED-45ACA0992C24}" destId="{38824961-EDB3-4E69-B702-19B3CB06F3A2}" srcOrd="0" destOrd="0" presId="urn:microsoft.com/office/officeart/2005/8/layout/default"/>
    <dgm:cxn modelId="{C68478C4-216D-4E6B-B068-EA5840AC41F1}" type="presOf" srcId="{7FF31BD6-0AE0-4CED-9D1B-479DD86E1706}" destId="{1D0968A2-0FAF-4C18-9377-CBB1D9382BBD}" srcOrd="0" destOrd="0" presId="urn:microsoft.com/office/officeart/2005/8/layout/default"/>
    <dgm:cxn modelId="{C3C2034C-E645-4617-B656-0DC0B82EA2F7}" srcId="{21EE80F6-5C41-44DB-99AE-A1033BB3680E}" destId="{7FF31BD6-0AE0-4CED-9D1B-479DD86E1706}" srcOrd="0" destOrd="0" parTransId="{6ED5256E-BA0B-4442-9EB7-45F6B88523F2}" sibTransId="{6E3819FF-1433-4F5C-B227-D98F16C605DC}"/>
    <dgm:cxn modelId="{7C4310B2-CC28-4AC8-9C1A-BF6D4A4C17E0}" type="presOf" srcId="{21EE80F6-5C41-44DB-99AE-A1033BB3680E}" destId="{AB8FA0C1-AEBE-4195-81ED-4E3C39332642}" srcOrd="0" destOrd="0" presId="urn:microsoft.com/office/officeart/2005/8/layout/default"/>
    <dgm:cxn modelId="{177AC1E6-DBC4-48B8-A8BE-B4B482D31E54}" type="presParOf" srcId="{AB8FA0C1-AEBE-4195-81ED-4E3C39332642}" destId="{1D0968A2-0FAF-4C18-9377-CBB1D9382BBD}" srcOrd="0" destOrd="0" presId="urn:microsoft.com/office/officeart/2005/8/layout/default"/>
    <dgm:cxn modelId="{5A4D2E25-61CD-4571-A06A-EBB0410F7092}" type="presParOf" srcId="{AB8FA0C1-AEBE-4195-81ED-4E3C39332642}" destId="{B11737C3-0021-42F0-9616-57ED22BE2BB0}" srcOrd="1" destOrd="0" presId="urn:microsoft.com/office/officeart/2005/8/layout/default"/>
    <dgm:cxn modelId="{F877A0F3-EA5E-43EF-8BF2-62A636C4CBBB}" type="presParOf" srcId="{AB8FA0C1-AEBE-4195-81ED-4E3C39332642}" destId="{38824961-EDB3-4E69-B702-19B3CB06F3A2}" srcOrd="2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8BD2D-889A-4182-A8B3-68BA907A9AE8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E5968-16C0-4602-A89C-200200BA36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E51F3-953B-4A5E-8314-523BFAD9184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2214578"/>
          </a:xfrm>
        </p:spPr>
        <p:txBody>
          <a:bodyPr>
            <a:normAutofit fontScale="90000"/>
          </a:bodyPr>
          <a:lstStyle/>
          <a:p>
            <a:r>
              <a:rPr lang="es-ES" sz="5400" b="1" dirty="0" smtClean="0"/>
              <a:t>ENQUESTA HÀBITS SALUDABLES</a:t>
            </a:r>
            <a:r>
              <a:rPr lang="es-ES" sz="4900" b="1" dirty="0" smtClean="0"/>
              <a:t/>
            </a:r>
            <a:br>
              <a:rPr lang="es-ES" sz="4900" b="1" dirty="0" smtClean="0"/>
            </a:br>
            <a:r>
              <a:rPr lang="es-ES" sz="5300" dirty="0" smtClean="0"/>
              <a:t>ENTORN DIGITAL</a:t>
            </a:r>
            <a:endParaRPr lang="es-ES" dirty="0"/>
          </a:p>
        </p:txBody>
      </p:sp>
      <p:pic>
        <p:nvPicPr>
          <p:cNvPr id="4" name="3 Imagen" descr="airelibreMIX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285992"/>
            <a:ext cx="1642850" cy="295763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170467" y="5357826"/>
            <a:ext cx="28745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latin typeface="+mj-lt"/>
                <a:ea typeface="+mj-ea"/>
                <a:cs typeface="+mj-cs"/>
              </a:rPr>
              <a:t>2021-2022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XARXES SOCIALS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51786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7269" y="1428736"/>
            <a:ext cx="448673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02769"/>
            <a:ext cx="4500562" cy="265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5710" y="4214819"/>
            <a:ext cx="458829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MÒBIL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7"/>
            <a:ext cx="6429420" cy="373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MÒBIL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46080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7979" y="1214422"/>
            <a:ext cx="462602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853828"/>
            <a:ext cx="5000660" cy="286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MÒBIL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643050"/>
            <a:ext cx="6715172" cy="390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MÒBIL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357298"/>
            <a:ext cx="478992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122355"/>
            <a:ext cx="4714876" cy="273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CONTROL PARENTAL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442765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5513" y="1214422"/>
            <a:ext cx="44084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97363"/>
            <a:ext cx="44084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5513" y="4297363"/>
            <a:ext cx="44084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ÚS</a:t>
            </a:r>
            <a:r>
              <a:rPr kumimoji="0" lang="es-E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INCORRECTE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71612"/>
            <a:ext cx="688745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ÚS</a:t>
            </a:r>
            <a:r>
              <a:rPr kumimoji="0" lang="es-E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INCORRECTE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41325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0750" y="1285860"/>
            <a:ext cx="441325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97363"/>
            <a:ext cx="441325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5513" y="4297363"/>
            <a:ext cx="44084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ÚS</a:t>
            </a:r>
            <a:r>
              <a:rPr kumimoji="0" lang="es-E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INCORRECTE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464670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929066"/>
            <a:ext cx="464666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7297" y="1214422"/>
            <a:ext cx="464670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SON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441325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5513" y="1142984"/>
            <a:ext cx="44084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97363"/>
            <a:ext cx="44084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5513" y="4297363"/>
            <a:ext cx="44084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1r ESO</a:t>
            </a:r>
            <a:endParaRPr lang="es-ES" b="1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571472" y="2000240"/>
          <a:ext cx="814393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APOSTES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4429123" cy="257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714751"/>
            <a:ext cx="5398147" cy="314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COMPRES ONLINE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4084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0750" y="1285860"/>
            <a:ext cx="441325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97363"/>
            <a:ext cx="44084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0750" y="4297363"/>
            <a:ext cx="441325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RESUM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00174"/>
            <a:ext cx="750240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8226668" cy="477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INFORMACIÓ GENERAL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TV (</a:t>
            </a:r>
            <a:r>
              <a:rPr lang="es-ES" sz="4400" b="1" dirty="0" err="1" smtClean="0">
                <a:latin typeface="+mj-lt"/>
                <a:ea typeface="+mj-ea"/>
                <a:cs typeface="+mj-cs"/>
              </a:rPr>
              <a:t>plataformes</a:t>
            </a:r>
            <a:r>
              <a:rPr lang="es-ES" sz="4400" b="1" dirty="0" smtClean="0">
                <a:latin typeface="+mj-lt"/>
                <a:ea typeface="+mj-ea"/>
                <a:cs typeface="+mj-cs"/>
              </a:rPr>
              <a:t> de </a:t>
            </a:r>
            <a:r>
              <a:rPr lang="es-ES" sz="4400" b="1" dirty="0" err="1" smtClean="0">
                <a:latin typeface="+mj-lt"/>
                <a:ea typeface="+mj-ea"/>
                <a:cs typeface="+mj-cs"/>
              </a:rPr>
              <a:t>streaming</a:t>
            </a:r>
            <a:r>
              <a:rPr lang="es-ES" sz="4400" b="1" dirty="0" smtClean="0">
                <a:latin typeface="+mj-lt"/>
                <a:ea typeface="+mj-ea"/>
                <a:cs typeface="+mj-cs"/>
              </a:rPr>
              <a:t>)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418167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143380"/>
            <a:ext cx="4162506" cy="241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143380"/>
            <a:ext cx="418167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571612"/>
            <a:ext cx="4214842" cy="245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VIDEOJOCS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2704" y="1285860"/>
            <a:ext cx="472311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14818"/>
            <a:ext cx="44084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214818"/>
            <a:ext cx="43957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VIDEOJOCS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071546"/>
            <a:ext cx="5072098" cy="294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60895"/>
            <a:ext cx="4643438" cy="269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183123"/>
            <a:ext cx="4572000" cy="267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XARXES SOCIALS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714488"/>
            <a:ext cx="664865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XARXES SOCIALS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285860"/>
            <a:ext cx="467868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0565" y="1285860"/>
            <a:ext cx="465343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43381"/>
            <a:ext cx="464666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4126466"/>
            <a:ext cx="4643438" cy="273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XARXES SOCIALS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5000628" cy="294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2237" y="4071942"/>
            <a:ext cx="4801763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72</Words>
  <Application>Microsoft Office PowerPoint</Application>
  <PresentationFormat>Presentación en pantalla (4:3)</PresentationFormat>
  <Paragraphs>49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ENQUESTA HÀBITS SALUDABLES ENTORN DIGITAL</vt:lpstr>
      <vt:lpstr>1r ESO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Carol</dc:creator>
  <cp:lastModifiedBy>Carol</cp:lastModifiedBy>
  <cp:revision>37</cp:revision>
  <dcterms:created xsi:type="dcterms:W3CDTF">2021-10-03T19:50:10Z</dcterms:created>
  <dcterms:modified xsi:type="dcterms:W3CDTF">2022-02-16T18:27:22Z</dcterms:modified>
</cp:coreProperties>
</file>